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0" r:id="rId4"/>
    <p:sldId id="290" r:id="rId5"/>
    <p:sldId id="264" r:id="rId6"/>
    <p:sldId id="305" r:id="rId7"/>
    <p:sldId id="304" r:id="rId8"/>
    <p:sldId id="296" r:id="rId9"/>
    <p:sldId id="294" r:id="rId10"/>
    <p:sldId id="279" r:id="rId11"/>
    <p:sldId id="291" r:id="rId12"/>
    <p:sldId id="303" r:id="rId13"/>
    <p:sldId id="295" r:id="rId14"/>
    <p:sldId id="292" r:id="rId15"/>
    <p:sldId id="284" r:id="rId16"/>
    <p:sldId id="31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erine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54" autoAdjust="0"/>
  </p:normalViewPr>
  <p:slideViewPr>
    <p:cSldViewPr>
      <p:cViewPr>
        <p:scale>
          <a:sx n="40" d="100"/>
          <a:sy n="40" d="100"/>
        </p:scale>
        <p:origin x="-133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5B2B6-DC9A-454E-9044-3BE22341EA5F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7CCEC-F6CF-40E3-9DF0-D8EA5C7C0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F1FCE-AAC1-4211-AB78-364C45CC3B00}" type="slidenum">
              <a:rPr lang="en-US"/>
              <a:pPr/>
              <a:t>15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74110F-0263-4ED9-900F-5761EC541644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7A9050B-1BC1-4EBF-AB83-3E5C47FCCB2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254000"/>
            <a:ext cx="10668000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0678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The </a:t>
            </a: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Space </a:t>
            </a: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Grant </a:t>
            </a: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Robotics Team</a:t>
            </a:r>
            <a:b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Michael Veto</a:t>
            </a:r>
            <a:b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Advisor: Dr. Phil Christensen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6200" y="4343400"/>
            <a:ext cx="7854696" cy="1752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Trebuchet MS" pitchFamily="34" charset="0"/>
              </a:rPr>
              <a:t>NASA Space Grant Symposium</a:t>
            </a:r>
          </a:p>
          <a:p>
            <a:pPr algn="l"/>
            <a:r>
              <a:rPr lang="en-US" sz="3600" dirty="0" smtClean="0">
                <a:solidFill>
                  <a:schemeClr val="bg1"/>
                </a:solidFill>
                <a:latin typeface="Trebuchet MS" pitchFamily="34" charset="0"/>
              </a:rPr>
              <a:t>April 17, 2010</a:t>
            </a:r>
            <a:endParaRPr lang="en-US" sz="36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362456"/>
          </a:xfrm>
        </p:spPr>
        <p:txBody>
          <a:bodyPr/>
          <a:lstStyle/>
          <a:p>
            <a:r>
              <a:rPr lang="en-US" dirty="0" smtClean="0"/>
              <a:t>Team Competition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1447800"/>
            <a:ext cx="816856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152402"/>
            <a:ext cx="10444070" cy="701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G:\Pictures\5-7\Kodak pics 7-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0953"/>
            <a:ext cx="9753600" cy="7328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457200"/>
            <a:ext cx="10160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638800"/>
            <a:ext cx="8686800" cy="9144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“Aloha” Team Spirit Award</a:t>
            </a:r>
            <a:endParaRPr kumimoji="0" lang="en-US" sz="5600" b="1" i="0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362456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Upcoming Season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905000"/>
            <a:ext cx="4495800" cy="5562600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500" dirty="0" smtClean="0">
                <a:latin typeface="Trebuchet MS" pitchFamily="34" charset="0"/>
              </a:rPr>
              <a:t>Underwater</a:t>
            </a:r>
          </a:p>
          <a:p>
            <a:pPr lvl="2">
              <a:buFont typeface="Arial" pitchFamily="34" charset="0"/>
              <a:buChar char="•"/>
            </a:pPr>
            <a:r>
              <a:rPr lang="en-US" sz="3300" dirty="0" smtClean="0">
                <a:latin typeface="Trebuchet MS" pitchFamily="34" charset="0"/>
              </a:rPr>
              <a:t>NURC - Chandler</a:t>
            </a:r>
            <a:endParaRPr lang="en-US" sz="3300" dirty="0" smtClean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3300" dirty="0" smtClean="0">
                <a:latin typeface="Trebuchet MS" pitchFamily="34" charset="0"/>
              </a:rPr>
              <a:t>MATE – Hawai’i</a:t>
            </a:r>
          </a:p>
          <a:p>
            <a:pPr lvl="1">
              <a:buFont typeface="Arial" pitchFamily="34" charset="0"/>
              <a:buChar char="•"/>
            </a:pPr>
            <a:endParaRPr lang="en-US" sz="3500" dirty="0" smtClean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500" dirty="0" smtClean="0">
                <a:latin typeface="Trebuchet MS" pitchFamily="34" charset="0"/>
              </a:rPr>
              <a:t>Earth and Sky</a:t>
            </a:r>
            <a:endParaRPr lang="en-US" sz="3500" dirty="0" smtClean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3300" dirty="0" smtClean="0">
                <a:latin typeface="Trebuchet MS" pitchFamily="34" charset="0"/>
              </a:rPr>
              <a:t>Robot on a Rocket</a:t>
            </a:r>
          </a:p>
          <a:p>
            <a:pPr lvl="1"/>
            <a:r>
              <a:rPr lang="en-US" sz="3500" dirty="0" smtClean="0">
                <a:latin typeface="Trebuchet MS" pitchFamily="34" charset="0"/>
              </a:rPr>
              <a:t>		(ROAR)</a:t>
            </a:r>
            <a:endParaRPr lang="en-US" sz="3500" dirty="0" smtClean="0">
              <a:latin typeface="Trebuchet MS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52600"/>
            <a:ext cx="405301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28600" y="16764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Trebuchet MS" pitchFamily="34" charset="0"/>
              </a:rPr>
              <a:t>Work with students at on-campus events</a:t>
            </a:r>
            <a:endParaRPr lang="en-US" sz="3600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733800"/>
            <a:ext cx="419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Mentor FIRST High School robotics </a:t>
            </a:r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teams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Marcos de </a:t>
            </a:r>
            <a:r>
              <a:rPr lang="en-US" sz="3200" dirty="0" err="1" smtClean="0">
                <a:solidFill>
                  <a:schemeClr val="tx2"/>
                </a:solidFill>
                <a:latin typeface="Trebuchet MS" pitchFamily="34" charset="0"/>
              </a:rPr>
              <a:t>Niza</a:t>
            </a:r>
            <a:endParaRPr lang="en-US" sz="3200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Hamilton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Corona del Sol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Trebuchet MS" pitchFamily="34" charset="0"/>
              </a:rPr>
              <a:t>Seton</a:t>
            </a:r>
            <a:endParaRPr lang="en-US" sz="3200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525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09600" y="228600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Outreach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28600"/>
            <a:ext cx="8156448" cy="1295400"/>
          </a:xfrm>
        </p:spPr>
        <p:txBody>
          <a:bodyPr/>
          <a:lstStyle/>
          <a:p>
            <a:r>
              <a:rPr lang="en-US" sz="6000" dirty="0" smtClean="0"/>
              <a:t>Acknowledgements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533400" y="1600200"/>
            <a:ext cx="4572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smtClean="0">
                <a:latin typeface="Trebuchet MS" pitchFamily="34" charset="0"/>
              </a:rPr>
              <a:t>Mentor</a:t>
            </a:r>
          </a:p>
          <a:p>
            <a:pPr lvl="1"/>
            <a:r>
              <a:rPr lang="en-US" sz="3500" dirty="0" smtClean="0">
                <a:latin typeface="Trebuchet MS" pitchFamily="34" charset="0"/>
              </a:rPr>
              <a:t>Dr. Phil Christensen</a:t>
            </a:r>
          </a:p>
          <a:p>
            <a:r>
              <a:rPr lang="en-US" sz="3500" dirty="0" smtClean="0">
                <a:latin typeface="Trebuchet MS" pitchFamily="34" charset="0"/>
              </a:rPr>
              <a:t>Special Thanks</a:t>
            </a:r>
            <a:endParaRPr lang="en-US" sz="3500" dirty="0" smtClean="0">
              <a:latin typeface="Trebuchet MS" pitchFamily="34" charset="0"/>
            </a:endParaRPr>
          </a:p>
          <a:p>
            <a:pPr lvl="1"/>
            <a:r>
              <a:rPr lang="en-US" sz="3500" dirty="0" smtClean="0">
                <a:latin typeface="Trebuchet MS" pitchFamily="34" charset="0"/>
              </a:rPr>
              <a:t>Shea </a:t>
            </a:r>
            <a:r>
              <a:rPr lang="en-US" sz="3500" dirty="0" err="1" smtClean="0">
                <a:latin typeface="Trebuchet MS" pitchFamily="34" charset="0"/>
              </a:rPr>
              <a:t>Ferring</a:t>
            </a:r>
            <a:endParaRPr lang="en-US" sz="3500" dirty="0" smtClean="0">
              <a:latin typeface="Trebuchet MS" pitchFamily="34" charset="0"/>
            </a:endParaRPr>
          </a:p>
          <a:p>
            <a:pPr lvl="1"/>
            <a:r>
              <a:rPr lang="en-US" sz="3500" dirty="0" smtClean="0">
                <a:latin typeface="Trebuchet MS" pitchFamily="34" charset="0"/>
              </a:rPr>
              <a:t>Mark White</a:t>
            </a:r>
          </a:p>
          <a:p>
            <a:pPr lvl="1"/>
            <a:r>
              <a:rPr lang="en-US" sz="3500" dirty="0" smtClean="0">
                <a:latin typeface="Trebuchet MS" pitchFamily="34" charset="0"/>
              </a:rPr>
              <a:t>Dr. Tom </a:t>
            </a:r>
            <a:r>
              <a:rPr lang="en-US" sz="3500" dirty="0" smtClean="0">
                <a:latin typeface="Trebuchet MS" pitchFamily="34" charset="0"/>
              </a:rPr>
              <a:t>Sharp</a:t>
            </a:r>
          </a:p>
          <a:p>
            <a:r>
              <a:rPr lang="en-US" sz="3500" dirty="0" smtClean="0">
                <a:latin typeface="Trebuchet MS" pitchFamily="34" charset="0"/>
              </a:rPr>
              <a:t>Space Grant Office</a:t>
            </a:r>
          </a:p>
          <a:p>
            <a:pPr lvl="1"/>
            <a:r>
              <a:rPr lang="en-US" sz="3500" dirty="0" smtClean="0">
                <a:latin typeface="Trebuchet MS" pitchFamily="34" charset="0"/>
              </a:rPr>
              <a:t>Candace Jackson</a:t>
            </a:r>
          </a:p>
          <a:p>
            <a:pPr lvl="1"/>
            <a:r>
              <a:rPr lang="en-US" sz="3500" dirty="0" smtClean="0">
                <a:latin typeface="Trebuchet MS" pitchFamily="34" charset="0"/>
              </a:rPr>
              <a:t>Danielle Pies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905256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30352" y="1828800"/>
            <a:ext cx="8308848" cy="45720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5200" dirty="0" smtClean="0">
                <a:latin typeface="Trebuchet MS" pitchFamily="34" charset="0"/>
              </a:rPr>
              <a:t>Promote hands-on engineering </a:t>
            </a:r>
          </a:p>
          <a:p>
            <a:pPr>
              <a:buFont typeface="Arial" pitchFamily="34" charset="0"/>
              <a:buChar char="•"/>
            </a:pPr>
            <a:r>
              <a:rPr lang="en-US" sz="5200" dirty="0" smtClean="0">
                <a:latin typeface="Trebuchet MS" pitchFamily="34" charset="0"/>
              </a:rPr>
              <a:t>Practice </a:t>
            </a:r>
            <a:r>
              <a:rPr lang="en-US" sz="5200" dirty="0" smtClean="0">
                <a:latin typeface="Trebuchet MS" pitchFamily="34" charset="0"/>
              </a:rPr>
              <a:t>systems engineering</a:t>
            </a:r>
            <a:endParaRPr lang="en-US" sz="5200" dirty="0" smtClean="0">
              <a:latin typeface="Trebuchet MS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5200" dirty="0" smtClean="0">
                <a:latin typeface="Trebuchet MS" pitchFamily="34" charset="0"/>
              </a:rPr>
              <a:t>Learn </a:t>
            </a:r>
            <a:r>
              <a:rPr lang="en-US" sz="5200" dirty="0" smtClean="0">
                <a:latin typeface="Trebuchet MS" pitchFamily="34" charset="0"/>
              </a:rPr>
              <a:t>n</a:t>
            </a:r>
            <a:r>
              <a:rPr lang="en-US" sz="5200" dirty="0" smtClean="0">
                <a:latin typeface="Trebuchet MS" pitchFamily="34" charset="0"/>
              </a:rPr>
              <a:t>ew skills</a:t>
            </a:r>
            <a:endParaRPr lang="en-US" sz="5200" dirty="0" smtClean="0">
              <a:latin typeface="Trebuchet MS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5200" dirty="0" smtClean="0">
                <a:latin typeface="Trebuchet MS" pitchFamily="34" charset="0"/>
              </a:rPr>
              <a:t>Foster a cooperative work environment for students</a:t>
            </a:r>
          </a:p>
          <a:p>
            <a:pPr>
              <a:buFont typeface="Arial" pitchFamily="34" charset="0"/>
              <a:buChar char="•"/>
            </a:pPr>
            <a:r>
              <a:rPr lang="en-US" sz="5200" dirty="0" smtClean="0">
                <a:latin typeface="Trebuchet MS" pitchFamily="34" charset="0"/>
              </a:rPr>
              <a:t>Promote science and technology to community</a:t>
            </a:r>
          </a:p>
          <a:p>
            <a:pPr>
              <a:buFont typeface="Arial" pitchFamily="34" charset="0"/>
              <a:buChar char="•"/>
            </a:pPr>
            <a:endParaRPr lang="en-US" sz="5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859184" cy="76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48200"/>
            <a:ext cx="8839200" cy="18958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rebuchet MS" pitchFamily="34" charset="0"/>
              </a:rPr>
              <a:t>Hands-on design of ROV</a:t>
            </a:r>
            <a:r>
              <a:rPr lang="en-US" dirty="0" smtClean="0">
                <a:latin typeface="Trebuchet MS" pitchFamily="34" charset="0"/>
              </a:rPr>
              <a:t/>
            </a:r>
            <a:br>
              <a:rPr lang="en-US" dirty="0" smtClean="0">
                <a:latin typeface="Trebuchet MS" pitchFamily="34" charset="0"/>
              </a:rPr>
            </a:br>
            <a:r>
              <a:rPr lang="en-US" dirty="0" smtClean="0">
                <a:latin typeface="Trebuchet MS" pitchFamily="34" charset="0"/>
              </a:rPr>
              <a:t>(Remotely Operated Vehicle)</a:t>
            </a:r>
            <a:endParaRPr lang="en-US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362456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Competitions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413248" cy="1509712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 smtClean="0">
                <a:latin typeface="Trebuchet MS" pitchFamily="34" charset="0"/>
              </a:rPr>
              <a:t>National Underwater</a:t>
            </a:r>
          </a:p>
          <a:p>
            <a:r>
              <a:rPr lang="en-US" sz="4000" dirty="0" smtClean="0">
                <a:latin typeface="Trebuchet MS" pitchFamily="34" charset="0"/>
              </a:rPr>
              <a:t>Robotics Competition</a:t>
            </a:r>
          </a:p>
          <a:p>
            <a:r>
              <a:rPr lang="en-US" sz="4000" dirty="0" smtClean="0">
                <a:latin typeface="Trebuchet MS" pitchFamily="34" charset="0"/>
              </a:rPr>
              <a:t>(Chandler, AZ)</a:t>
            </a:r>
          </a:p>
          <a:p>
            <a:endParaRPr lang="en-US" dirty="0" smtClean="0">
              <a:latin typeface="Trebuchet MS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9906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14800"/>
            <a:ext cx="6858000" cy="111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04800" y="5348288"/>
            <a:ext cx="8534400" cy="1509712"/>
          </a:xfrm>
          <a:prstGeom prst="rect">
            <a:avLst/>
          </a:prstGeom>
        </p:spPr>
        <p:txBody>
          <a:bodyPr vert="horz" lIns="45720" rIns="45720" anchor="t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</a:rPr>
              <a:t>Marine Advanced Technology Education Competition (Buzzards Bay, MA)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Nick\Desktop\IMG_1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252265">
            <a:off x="635337" y="1769182"/>
            <a:ext cx="1609521" cy="1631952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362456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Systems Engineering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524000"/>
            <a:ext cx="2630556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12" descr="IMG_1496.JPG"/>
          <p:cNvPicPr>
            <a:picLocks noChangeAspect="1"/>
          </p:cNvPicPr>
          <p:nvPr/>
        </p:nvPicPr>
        <p:blipFill>
          <a:blip r:embed="rId4" cstate="print">
            <a:lum bright="-3000" contrast="12000"/>
          </a:blip>
          <a:stretch>
            <a:fillRect/>
          </a:stretch>
        </p:blipFill>
        <p:spPr>
          <a:xfrm>
            <a:off x="6019800" y="1371600"/>
            <a:ext cx="2844800" cy="2133600"/>
          </a:xfrm>
          <a:prstGeom prst="rect">
            <a:avLst/>
          </a:prstGeom>
        </p:spPr>
      </p:pic>
      <p:pic>
        <p:nvPicPr>
          <p:cNvPr id="14" name="Content Placeholder 7" descr="Control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4038600"/>
            <a:ext cx="2408485" cy="2280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114800"/>
            <a:ext cx="2970882" cy="222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3429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rebuchet MS" pitchFamily="34" charset="0"/>
              </a:rPr>
              <a:t>Lights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335280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 pitchFamily="34" charset="0"/>
              </a:rPr>
              <a:t>Propulsion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505200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 pitchFamily="34" charset="0"/>
              </a:rPr>
              <a:t>Sensors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6400800"/>
            <a:ext cx="184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 pitchFamily="34" charset="0"/>
              </a:rPr>
              <a:t>Robotic Arm</a:t>
            </a:r>
            <a:endParaRPr lang="en-US" sz="2400" dirty="0"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6396335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 pitchFamily="34" charset="0"/>
              </a:rPr>
              <a:t>Electrical Schematic</a:t>
            </a:r>
            <a:endParaRPr lang="en-US" sz="24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9436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Learning New Skills</a:t>
            </a:r>
            <a:endParaRPr lang="en-US" dirty="0">
              <a:latin typeface="Trebuchet M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rebuchet MS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rebuchet MS" pitchFamily="34" charset="0"/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3400"/>
            <a:ext cx="10247313" cy="768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5181600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Aquabot</a:t>
            </a:r>
            <a:endParaRPr kumimoji="0" lang="en-US" sz="56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360"/>
            <a:ext cx="9142412" cy="68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5029200"/>
            <a:ext cx="7772400" cy="13624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RIAB</a:t>
            </a:r>
            <a:endParaRPr kumimoji="0" lang="en-US" sz="5600" b="1" i="0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3229</TotalTime>
  <Words>144</Words>
  <Application>Microsoft Office PowerPoint</Application>
  <PresentationFormat>On-screen Show (4:3)</PresentationFormat>
  <Paragraphs>52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The Space Grant Robotics Team Michael Veto Advisor: Dr. Phil Christensen </vt:lpstr>
      <vt:lpstr>Objectives</vt:lpstr>
      <vt:lpstr>Hands-on design of ROV (Remotely Operated Vehicle)</vt:lpstr>
      <vt:lpstr>Competitions</vt:lpstr>
      <vt:lpstr>Systems Engineering</vt:lpstr>
      <vt:lpstr>Learning New Skills</vt:lpstr>
      <vt:lpstr>Slide 7</vt:lpstr>
      <vt:lpstr>Slide 8</vt:lpstr>
      <vt:lpstr>Slide 9</vt:lpstr>
      <vt:lpstr>Team Competition</vt:lpstr>
      <vt:lpstr>Slide 11</vt:lpstr>
      <vt:lpstr>Slide 12</vt:lpstr>
      <vt:lpstr>Slide 13</vt:lpstr>
      <vt:lpstr>Upcoming Season</vt:lpstr>
      <vt:lpstr>Slide 15</vt:lpstr>
      <vt:lpstr>Acknowledgements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ASU/NASA Space Grant Robotics</dc:title>
  <dc:creator>Michael</dc:creator>
  <cp:lastModifiedBy>Michael</cp:lastModifiedBy>
  <cp:revision>50</cp:revision>
  <dcterms:created xsi:type="dcterms:W3CDTF">2009-06-11T03:01:55Z</dcterms:created>
  <dcterms:modified xsi:type="dcterms:W3CDTF">2010-04-12T23:45:56Z</dcterms:modified>
</cp:coreProperties>
</file>